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6" r:id="rId7"/>
    <p:sldId id="289" r:id="rId8"/>
    <p:sldId id="282" r:id="rId9"/>
    <p:sldId id="285" r:id="rId10"/>
    <p:sldId id="283" r:id="rId11"/>
    <p:sldId id="287" r:id="rId12"/>
    <p:sldId id="284" r:id="rId13"/>
    <p:sldId id="291" r:id="rId14"/>
    <p:sldId id="288" r:id="rId15"/>
    <p:sldId id="290" r:id="rId16"/>
    <p:sldId id="292" r:id="rId17"/>
    <p:sldId id="293" r:id="rId18"/>
    <p:sldId id="294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Choosing Libraries 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Used </a:t>
          </a:r>
          <a:r>
            <a:rPr lang="en-US" dirty="0" err="1"/>
            <a:t>tkinter</a:t>
          </a:r>
          <a:r>
            <a:rPr lang="en-US" dirty="0"/>
            <a:t>, turtle, pillow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Creation of Game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Using </a:t>
          </a:r>
          <a:r>
            <a:rPr lang="en-US" dirty="0" err="1"/>
            <a:t>tkinter</a:t>
          </a:r>
          <a:r>
            <a:rPr lang="en-US" dirty="0"/>
            <a:t> to make the interface for the launcher 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Algorithm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the turtles race 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751078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9270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Choosing Libraries </a:t>
          </a:r>
        </a:p>
      </dsp:txBody>
      <dsp:txXfrm>
        <a:off x="4228" y="1927063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434534"/>
          <a:ext cx="3088125" cy="529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Used </a:t>
          </a:r>
          <a:r>
            <a:rPr lang="en-US" sz="1700" kern="1200" dirty="0" err="1"/>
            <a:t>tkinter</a:t>
          </a:r>
          <a:r>
            <a:rPr lang="en-US" sz="1700" kern="1200" dirty="0"/>
            <a:t>, turtle, pillow</a:t>
          </a:r>
        </a:p>
      </dsp:txBody>
      <dsp:txXfrm>
        <a:off x="4228" y="2434534"/>
        <a:ext cx="3088125" cy="529137"/>
      </dsp:txXfrm>
    </dsp:sp>
    <dsp:sp modelId="{210823F6-AC1A-46E3-9D99-A319DF497539}">
      <dsp:nvSpPr>
        <dsp:cNvPr id="0" name=""/>
        <dsp:cNvSpPr/>
      </dsp:nvSpPr>
      <dsp:spPr>
        <a:xfrm>
          <a:off x="4636415" y="751078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9270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Creation of Game</a:t>
          </a:r>
        </a:p>
      </dsp:txBody>
      <dsp:txXfrm>
        <a:off x="3632774" y="1927063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434534"/>
          <a:ext cx="3088125" cy="529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Using </a:t>
          </a:r>
          <a:r>
            <a:rPr lang="en-US" sz="1700" kern="1200" dirty="0" err="1"/>
            <a:t>tkinter</a:t>
          </a:r>
          <a:r>
            <a:rPr lang="en-US" sz="1700" kern="1200" dirty="0"/>
            <a:t> to make the interface for the launcher </a:t>
          </a:r>
        </a:p>
      </dsp:txBody>
      <dsp:txXfrm>
        <a:off x="3632774" y="2434534"/>
        <a:ext cx="3088125" cy="529137"/>
      </dsp:txXfrm>
    </dsp:sp>
    <dsp:sp modelId="{B0A3ABD2-C471-4A21-8AEF-3843C86919E1}">
      <dsp:nvSpPr>
        <dsp:cNvPr id="0" name=""/>
        <dsp:cNvSpPr/>
      </dsp:nvSpPr>
      <dsp:spPr>
        <a:xfrm>
          <a:off x="8264962" y="751078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9270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Algorithm</a:t>
          </a:r>
        </a:p>
      </dsp:txBody>
      <dsp:txXfrm>
        <a:off x="7261321" y="1927063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434534"/>
          <a:ext cx="3088125" cy="529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How the turtles race </a:t>
          </a:r>
        </a:p>
      </dsp:txBody>
      <dsp:txXfrm>
        <a:off x="7261321" y="2434534"/>
        <a:ext cx="3088125" cy="529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Ninja Turtle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2" y="4301358"/>
            <a:ext cx="3485072" cy="102654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Omar </a:t>
            </a:r>
            <a:r>
              <a:rPr lang="en-US" dirty="0" err="1">
                <a:solidFill>
                  <a:srgbClr val="5792BA"/>
                </a:solidFill>
              </a:rPr>
              <a:t>Alaaeldein</a:t>
            </a:r>
            <a:r>
              <a:rPr lang="en-US" dirty="0">
                <a:solidFill>
                  <a:srgbClr val="5792BA"/>
                </a:solidFill>
              </a:rPr>
              <a:t>		120180022</a:t>
            </a:r>
            <a:br>
              <a:rPr lang="en-US" dirty="0">
                <a:solidFill>
                  <a:srgbClr val="5792BA"/>
                </a:solidFill>
              </a:rPr>
            </a:br>
            <a:r>
              <a:rPr lang="en-US" sz="2300" dirty="0">
                <a:solidFill>
                  <a:srgbClr val="5792BA"/>
                </a:solidFill>
              </a:rPr>
              <a:t>Ahmed </a:t>
            </a:r>
            <a:r>
              <a:rPr lang="en-US" sz="2300" dirty="0" err="1">
                <a:solidFill>
                  <a:srgbClr val="5792BA"/>
                </a:solidFill>
              </a:rPr>
              <a:t>Elshahat</a:t>
            </a:r>
            <a:r>
              <a:rPr lang="en-US" sz="2300" dirty="0">
                <a:solidFill>
                  <a:srgbClr val="5792BA"/>
                </a:solidFill>
              </a:rPr>
              <a:t>		120180038</a:t>
            </a:r>
            <a:br>
              <a:rPr lang="en-US" dirty="0">
                <a:solidFill>
                  <a:srgbClr val="5792BA"/>
                </a:solidFill>
              </a:rPr>
            </a:br>
            <a:r>
              <a:rPr lang="en-US" dirty="0">
                <a:solidFill>
                  <a:srgbClr val="5792BA"/>
                </a:solidFill>
              </a:rPr>
              <a:t>Yousef Mohammed		120180002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1E3E68-B79D-4D0B-9917-2CDE4CDF5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CDA63-F2A1-4576-A69C-26FBF0A2D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598"/>
            <a:ext cx="5844759" cy="1598540"/>
          </a:xfrm>
        </p:spPr>
        <p:txBody>
          <a:bodyPr>
            <a:normAutofit/>
          </a:bodyPr>
          <a:lstStyle/>
          <a:p>
            <a:r>
              <a:rPr lang="en-US" dirty="0"/>
              <a:t>Dirt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EDF642-4545-46ED-98DF-5829171D0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15" y="1276666"/>
            <a:ext cx="4003193" cy="38369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753B6-703A-4862-9E6F-7C5715303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2396565"/>
            <a:ext cx="5844760" cy="3298283"/>
          </a:xfrm>
        </p:spPr>
        <p:txBody>
          <a:bodyPr anchor="ctr">
            <a:normAutofit/>
          </a:bodyPr>
          <a:lstStyle/>
          <a:p>
            <a:r>
              <a:rPr lang="en-US" dirty="0"/>
              <a:t>It is a class responsible for adding the shape of dirt in the game as an extra feature</a:t>
            </a:r>
          </a:p>
        </p:txBody>
      </p:sp>
    </p:spTree>
    <p:extLst>
      <p:ext uri="{BB962C8B-B14F-4D97-AF65-F5344CB8AC3E}">
        <p14:creationId xmlns:p14="http://schemas.microsoft.com/office/powerpoint/2010/main" val="2783944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B1BB-84D7-4F83-BBEE-898245D5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/ Words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8707-99CF-4C8E-9FEB-6A0910C3A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made class named words that is responsible for presenting the information about the game</a:t>
            </a:r>
          </a:p>
          <a:p>
            <a:endParaRPr lang="en-US" dirty="0"/>
          </a:p>
          <a:p>
            <a:r>
              <a:rPr lang="en-US" dirty="0"/>
              <a:t>Information to be presented are </a:t>
            </a:r>
          </a:p>
          <a:p>
            <a:pPr lvl="1"/>
            <a:r>
              <a:rPr lang="en-US" dirty="0"/>
              <a:t>Title of the game </a:t>
            </a:r>
          </a:p>
          <a:p>
            <a:pPr lvl="1"/>
            <a:r>
              <a:rPr lang="en-US" dirty="0"/>
              <a:t>Description about the game </a:t>
            </a:r>
          </a:p>
        </p:txBody>
      </p:sp>
    </p:spTree>
    <p:extLst>
      <p:ext uri="{BB962C8B-B14F-4D97-AF65-F5344CB8AC3E}">
        <p14:creationId xmlns:p14="http://schemas.microsoft.com/office/powerpoint/2010/main" val="3734490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A2B53-6DC9-4412-88E6-8BB19685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E76967-77C5-427B-B083-EE8731631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6564" y="2076450"/>
            <a:ext cx="8329346" cy="3714750"/>
          </a:xfrm>
        </p:spPr>
      </p:pic>
    </p:spTree>
    <p:extLst>
      <p:ext uri="{BB962C8B-B14F-4D97-AF65-F5344CB8AC3E}">
        <p14:creationId xmlns:p14="http://schemas.microsoft.com/office/powerpoint/2010/main" val="3082054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A1F8C-2040-4554-853C-D1BD9EDB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1531A-DB12-4A0E-B436-D820FB4A1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class racers has the main algorithm of the game </a:t>
            </a:r>
          </a:p>
          <a:p>
            <a:endParaRPr lang="en-US" dirty="0"/>
          </a:p>
          <a:p>
            <a:r>
              <a:rPr lang="en-US" dirty="0"/>
              <a:t>First method is the </a:t>
            </a:r>
            <a:r>
              <a:rPr lang="en-US" dirty="0" err="1"/>
              <a:t>init</a:t>
            </a:r>
            <a:r>
              <a:rPr lang="en-US" dirty="0"/>
              <a:t> to initiate the players that will race </a:t>
            </a:r>
          </a:p>
          <a:p>
            <a:endParaRPr lang="en-US" dirty="0"/>
          </a:p>
          <a:p>
            <a:r>
              <a:rPr lang="en-US" dirty="0"/>
              <a:t>Second method move determines the speed and movement of the turtles </a:t>
            </a:r>
          </a:p>
          <a:p>
            <a:endParaRPr lang="en-US" dirty="0"/>
          </a:p>
          <a:p>
            <a:r>
              <a:rPr lang="en-US" dirty="0"/>
              <a:t>Third and Forth method click, play are responsible for taking the click from the user and registering the chosen turtle to race</a:t>
            </a:r>
          </a:p>
        </p:txBody>
      </p:sp>
    </p:spTree>
    <p:extLst>
      <p:ext uri="{BB962C8B-B14F-4D97-AF65-F5344CB8AC3E}">
        <p14:creationId xmlns:p14="http://schemas.microsoft.com/office/powerpoint/2010/main" val="299580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BFD8F-6F7C-46D6-89B7-E8B8C00B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706" y="2743697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Demo Launcher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79266-B270-4834-9A50-6CBD0C9F3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915" y="502199"/>
            <a:ext cx="3892644" cy="585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96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70024-6C1C-4502-A7FF-B05F9490D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42" y="2743697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Demo Game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50EE9-C529-4639-A5CF-BD34D0656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378" y="643466"/>
            <a:ext cx="5883124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04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D261E-F725-461F-8B4A-32285EFA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23826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You!</a:t>
            </a:r>
          </a:p>
        </p:txBody>
      </p:sp>
      <p:pic>
        <p:nvPicPr>
          <p:cNvPr id="13" name="Graphic 6" descr="Accept">
            <a:extLst>
              <a:ext uri="{FF2B5EF4-FFF2-40B4-BE49-F238E27FC236}">
                <a16:creationId xmlns:a16="http://schemas.microsoft.com/office/drawing/2014/main" id="{654345FF-10E3-462C-B1D4-09C3722AD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0891" y="2170143"/>
            <a:ext cx="2517715" cy="25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1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Process 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872383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5CAA-4ADB-4932-A834-D7F71D1D9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7FE77-12B6-43F3-A858-11A7494D4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Tkinter</a:t>
            </a:r>
            <a:r>
              <a:rPr lang="en-US" dirty="0"/>
              <a:t> : used to make the launcher </a:t>
            </a:r>
            <a:r>
              <a:rPr lang="en-US" dirty="0" err="1"/>
              <a:t>gui</a:t>
            </a:r>
            <a:r>
              <a:rPr lang="en-US" dirty="0"/>
              <a:t> to represent the game </a:t>
            </a:r>
          </a:p>
          <a:p>
            <a:endParaRPr lang="en-US" dirty="0"/>
          </a:p>
          <a:p>
            <a:r>
              <a:rPr lang="en-US" dirty="0"/>
              <a:t>Turtle : used to make the window of the game with the build of motion for the racers </a:t>
            </a:r>
          </a:p>
          <a:p>
            <a:endParaRPr lang="en-US" dirty="0"/>
          </a:p>
          <a:p>
            <a:r>
              <a:rPr lang="en-US" dirty="0"/>
              <a:t>Pillow: used to integrate pictures with the </a:t>
            </a:r>
            <a:r>
              <a:rPr lang="en-US" dirty="0" err="1"/>
              <a:t>gui</a:t>
            </a:r>
            <a:r>
              <a:rPr lang="en-US" dirty="0"/>
              <a:t> with extra capabilities </a:t>
            </a:r>
          </a:p>
        </p:txBody>
      </p:sp>
    </p:spTree>
    <p:extLst>
      <p:ext uri="{BB962C8B-B14F-4D97-AF65-F5344CB8AC3E}">
        <p14:creationId xmlns:p14="http://schemas.microsoft.com/office/powerpoint/2010/main" val="590615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922C0-A2A4-4D1B-A398-B9CA9C4C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614C6-444A-427D-A5B2-74B8F3CC2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736620"/>
            <a:ext cx="10353762" cy="3215293"/>
          </a:xfrm>
        </p:spPr>
        <p:txBody>
          <a:bodyPr>
            <a:normAutofit/>
          </a:bodyPr>
          <a:lstStyle/>
          <a:p>
            <a:r>
              <a:rPr lang="en-US" dirty="0"/>
              <a:t>Singleton Design Pattern: it was the parent class for specific classes to inherit</a:t>
            </a:r>
          </a:p>
          <a:p>
            <a:endParaRPr lang="en-US" dirty="0"/>
          </a:p>
          <a:p>
            <a:r>
              <a:rPr lang="en-US" dirty="0"/>
              <a:t>Used in classes ( finish line, Dirt)</a:t>
            </a:r>
          </a:p>
          <a:p>
            <a:endParaRPr lang="en-US" dirty="0"/>
          </a:p>
          <a:p>
            <a:r>
              <a:rPr lang="en-US" dirty="0"/>
              <a:t>OOP is Open for extension and closed for modification</a:t>
            </a:r>
          </a:p>
        </p:txBody>
      </p:sp>
    </p:spTree>
    <p:extLst>
      <p:ext uri="{BB962C8B-B14F-4D97-AF65-F5344CB8AC3E}">
        <p14:creationId xmlns:p14="http://schemas.microsoft.com/office/powerpoint/2010/main" val="3025484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4EA8-40A8-45B4-BAE4-0A13AC15F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of Window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BFF96-9909-44A2-8A09-0F121A213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"/>
          <a:stretch/>
        </p:blipFill>
        <p:spPr>
          <a:xfrm>
            <a:off x="1828799" y="2467668"/>
            <a:ext cx="8538601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74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29B09-99A3-4D3B-B2ED-DF64B3CEC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D947F-F5DB-40A4-9153-4BA2C2180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450523"/>
            <a:ext cx="10353762" cy="3002626"/>
          </a:xfrm>
        </p:spPr>
        <p:txBody>
          <a:bodyPr/>
          <a:lstStyle/>
          <a:p>
            <a:r>
              <a:rPr lang="en-US" dirty="0"/>
              <a:t>The class is specific to make simple shapes that will be used </a:t>
            </a:r>
          </a:p>
          <a:p>
            <a:endParaRPr lang="en-US" dirty="0"/>
          </a:p>
          <a:p>
            <a:r>
              <a:rPr lang="en-US" dirty="0"/>
              <a:t>Example is the square which will be used for the making of the finish line </a:t>
            </a:r>
          </a:p>
          <a:p>
            <a:endParaRPr lang="en-US" dirty="0"/>
          </a:p>
          <a:p>
            <a:r>
              <a:rPr lang="en-US" dirty="0"/>
              <a:t>Adding more shapes for extra abilities in the game </a:t>
            </a:r>
          </a:p>
        </p:txBody>
      </p:sp>
    </p:spTree>
    <p:extLst>
      <p:ext uri="{BB962C8B-B14F-4D97-AF65-F5344CB8AC3E}">
        <p14:creationId xmlns:p14="http://schemas.microsoft.com/office/powerpoint/2010/main" val="920574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9FC82-D3BA-4802-BE9F-7CE59AF90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 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C1A32E-E1F6-426E-92BA-8240575EB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"/>
          <a:stretch/>
        </p:blipFill>
        <p:spPr>
          <a:xfrm>
            <a:off x="1427584" y="2076450"/>
            <a:ext cx="9349203" cy="3714750"/>
          </a:xfrm>
        </p:spPr>
      </p:pic>
    </p:spTree>
    <p:extLst>
      <p:ext uri="{BB962C8B-B14F-4D97-AF65-F5344CB8AC3E}">
        <p14:creationId xmlns:p14="http://schemas.microsoft.com/office/powerpoint/2010/main" val="2744139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B646-497A-4146-8C9A-6F3265CA9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 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4A212-7863-4C0A-8B4A-BE08CA8CA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line consisted of columns </a:t>
            </a:r>
          </a:p>
          <a:p>
            <a:endParaRPr lang="en-US" dirty="0"/>
          </a:p>
          <a:p>
            <a:r>
              <a:rPr lang="en-US" dirty="0"/>
              <a:t>Each column can be done alone </a:t>
            </a:r>
          </a:p>
          <a:p>
            <a:endParaRPr lang="en-US" dirty="0"/>
          </a:p>
          <a:p>
            <a:r>
              <a:rPr lang="en-US" dirty="0"/>
              <a:t>To make the program faster we made it make rows of 3 to make it 3 times faster than the normal way</a:t>
            </a:r>
          </a:p>
        </p:txBody>
      </p:sp>
    </p:spTree>
    <p:extLst>
      <p:ext uri="{BB962C8B-B14F-4D97-AF65-F5344CB8AC3E}">
        <p14:creationId xmlns:p14="http://schemas.microsoft.com/office/powerpoint/2010/main" val="3900952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1C3E4-67F6-45B1-895B-94862CD9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 dirty="0"/>
              <a:t>Finish Line Class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D40DE9-8000-45D4-B3E2-AF2EF1F6C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0790" y="2581275"/>
            <a:ext cx="628650" cy="28765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C335A-B88F-45C6-BDAF-76EBE7A93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902" y="1231758"/>
            <a:ext cx="6633184" cy="439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5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319</Words>
  <Application>Microsoft Office PowerPoint</Application>
  <PresentationFormat>Widescreen</PresentationFormat>
  <Paragraphs>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 Nova</vt:lpstr>
      <vt:lpstr>Arial Nova Light</vt:lpstr>
      <vt:lpstr>Wingdings 2</vt:lpstr>
      <vt:lpstr>SlateVTI</vt:lpstr>
      <vt:lpstr>Ninja Turtle Game</vt:lpstr>
      <vt:lpstr>Process </vt:lpstr>
      <vt:lpstr>Libraries </vt:lpstr>
      <vt:lpstr>Design Patterns</vt:lpstr>
      <vt:lpstr>Creation of Window</vt:lpstr>
      <vt:lpstr>Shapes</vt:lpstr>
      <vt:lpstr>Shapes Class</vt:lpstr>
      <vt:lpstr>Finish Line </vt:lpstr>
      <vt:lpstr>Finish Line Class</vt:lpstr>
      <vt:lpstr>Dirt</vt:lpstr>
      <vt:lpstr>Information / Words </vt:lpstr>
      <vt:lpstr>Words Class</vt:lpstr>
      <vt:lpstr>Algorithm</vt:lpstr>
      <vt:lpstr>Demo Launcher </vt:lpstr>
      <vt:lpstr>Demo Game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Ninja Turtle Game</dc:title>
  <dc:creator>Anfoshi 0</dc:creator>
  <cp:lastModifiedBy>Anfoshi 0</cp:lastModifiedBy>
  <cp:revision>2</cp:revision>
  <dcterms:created xsi:type="dcterms:W3CDTF">2021-02-02T12:11:55Z</dcterms:created>
  <dcterms:modified xsi:type="dcterms:W3CDTF">2021-02-02T12:18:29Z</dcterms:modified>
</cp:coreProperties>
</file>